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7"/>
  </p:notesMasterIdLst>
  <p:sldIdLst>
    <p:sldId id="283" r:id="rId2"/>
    <p:sldId id="284" r:id="rId3"/>
    <p:sldId id="285" r:id="rId4"/>
    <p:sldId id="286" r:id="rId5"/>
    <p:sldId id="287" r:id="rId6"/>
  </p:sldIdLst>
  <p:sldSz cx="9144000" cy="6858000" type="screen4x3"/>
  <p:notesSz cx="6881813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A931"/>
    <a:srgbClr val="782B35"/>
    <a:srgbClr val="FFFFFF"/>
    <a:srgbClr val="FEF0D6"/>
    <a:srgbClr val="FFE07D"/>
    <a:srgbClr val="ABC3DF"/>
    <a:srgbClr val="FEEBCA"/>
    <a:srgbClr val="4F81BD"/>
    <a:srgbClr val="F9F9F9"/>
    <a:srgbClr val="F9B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6" autoAdjust="0"/>
    <p:restoredTop sz="94660"/>
  </p:normalViewPr>
  <p:slideViewPr>
    <p:cSldViewPr>
      <p:cViewPr varScale="1">
        <p:scale>
          <a:sx n="105" d="100"/>
          <a:sy n="105" d="100"/>
        </p:scale>
        <p:origin x="2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98AE329D-DBAE-4709-B1EB-9AE586848304}" type="datetimeFigureOut">
              <a:rPr lang="es-MX" smtClean="0"/>
              <a:t>14/07/2020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25D7FFB-D1D9-4EF0-8B07-B1C9F066D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6117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7 Marcador de título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330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85725" indent="0">
              <a:defRPr sz="1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cid:F29E7B28-8020-44CB-B46F-649A47DE1584@dipe.gob.mx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/>
          <p:cNvPicPr/>
          <p:nvPr userDrawn="1"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0041" t="27169" r="50950" b="26041"/>
          <a:stretch/>
        </p:blipFill>
        <p:spPr bwMode="auto">
          <a:xfrm>
            <a:off x="107504" y="5311099"/>
            <a:ext cx="1039996" cy="1149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1" name="19458 Rectángulo"/>
          <p:cNvSpPr>
            <a:spLocks noChangeArrowheads="1"/>
          </p:cNvSpPr>
          <p:nvPr userDrawn="1"/>
        </p:nvSpPr>
        <p:spPr bwMode="auto">
          <a:xfrm>
            <a:off x="971599" y="91922"/>
            <a:ext cx="8157039" cy="39658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s-ES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18" name="Imagen 17"/>
          <p:cNvPicPr/>
          <p:nvPr userDrawn="1"/>
        </p:nvPicPr>
        <p:blipFill rotWithShape="1">
          <a:blip r:embed="rId5"/>
          <a:srcRect l="2546" t="24150" r="2411" b="18796"/>
          <a:stretch/>
        </p:blipFill>
        <p:spPr bwMode="auto">
          <a:xfrm>
            <a:off x="7596336" y="6525343"/>
            <a:ext cx="962540" cy="322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/>
          <p:cNvPicPr/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88437" y="502517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 rotWithShape="1">
          <a:blip r:embed="rId6"/>
          <a:srcRect l="1538" t="20313" r="770" b="24302"/>
          <a:stretch/>
        </p:blipFill>
        <p:spPr>
          <a:xfrm>
            <a:off x="17252" y="6381328"/>
            <a:ext cx="9126748" cy="144016"/>
          </a:xfrm>
          <a:prstGeom prst="rect">
            <a:avLst/>
          </a:prstGeom>
        </p:spPr>
      </p:pic>
      <p:pic>
        <p:nvPicPr>
          <p:cNvPr id="9" name="Imagen 8" descr="cid:F29E7B28-8020-44CB-B46F-649A47DE1584@dipe.gob.mx"/>
          <p:cNvPicPr/>
          <p:nvPr userDrawn="1"/>
        </p:nvPicPr>
        <p:blipFill rotWithShape="1"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1" b="15617"/>
          <a:stretch/>
        </p:blipFill>
        <p:spPr bwMode="auto">
          <a:xfrm>
            <a:off x="0" y="80081"/>
            <a:ext cx="1074527" cy="42243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uadroTexto 9"/>
          <p:cNvSpPr txBox="1"/>
          <p:nvPr userDrawn="1"/>
        </p:nvSpPr>
        <p:spPr>
          <a:xfrm>
            <a:off x="107504" y="6559502"/>
            <a:ext cx="4824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Estudios Económicos, Actuariales y Presupuesto.</a:t>
            </a:r>
            <a:endParaRPr lang="es-MX" sz="1400" i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marL="85725" indent="0" algn="l" defTabSz="9144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361950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7223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892175" indent="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14335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309911"/>
            <a:ext cx="2459333" cy="113531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35" y="908720"/>
            <a:ext cx="8892559" cy="198932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3501008"/>
            <a:ext cx="4596782" cy="2749534"/>
          </a:xfrm>
          <a:prstGeom prst="rect">
            <a:avLst/>
          </a:prstGeom>
        </p:spPr>
      </p:pic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028384" cy="330908"/>
          </a:xfrm>
        </p:spPr>
        <p:txBody>
          <a:bodyPr/>
          <a:lstStyle/>
          <a:p>
            <a:r>
              <a:rPr lang="es-MX" dirty="0" smtClean="0"/>
              <a:t>DISTRIBUCIÓN DE AFILIADOS </a:t>
            </a:r>
            <a:r>
              <a:rPr lang="es-MX" dirty="0" smtClean="0"/>
              <a:t>JUNIO</a:t>
            </a:r>
            <a:r>
              <a:rPr lang="es-MX" dirty="0" smtClean="0"/>
              <a:t> </a:t>
            </a:r>
            <a:r>
              <a:rPr lang="es-MX" dirty="0" smtClean="0"/>
              <a:t>2020</a:t>
            </a:r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5071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225886"/>
            <a:ext cx="4974383" cy="184195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980728"/>
            <a:ext cx="4974383" cy="183959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5246015"/>
            <a:ext cx="2459333" cy="113531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3777" y="694304"/>
            <a:ext cx="3592602" cy="242347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1" y="3117774"/>
            <a:ext cx="3518763" cy="256666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DISTRIBUCIÓN DE PENSIONADOS </a:t>
            </a:r>
            <a:r>
              <a:rPr lang="es-MX" dirty="0" smtClean="0"/>
              <a:t>JUNIO</a:t>
            </a:r>
            <a:r>
              <a:rPr lang="es-MX" dirty="0" smtClean="0"/>
              <a:t> </a:t>
            </a:r>
            <a:r>
              <a:rPr lang="es-MX" dirty="0" smtClean="0"/>
              <a:t>2020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0696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98" y="1000242"/>
            <a:ext cx="8558804" cy="485751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DISTRIBUCIÓN DE PENSIONADOS POR EDAD Y TIPO </a:t>
            </a:r>
            <a:r>
              <a:rPr lang="es-MX" dirty="0" smtClean="0"/>
              <a:t>JUNIO</a:t>
            </a:r>
            <a:r>
              <a:rPr lang="es-MX" dirty="0" smtClean="0"/>
              <a:t> </a:t>
            </a:r>
            <a:r>
              <a:rPr lang="es-MX" dirty="0" smtClean="0"/>
              <a:t>2020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053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40" y="980728"/>
            <a:ext cx="8934957" cy="484367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DISTRIBUCIÓN PENSIONADOS POR TIPO PENSIÓN, RANGO EDAD Y PENSIÓN PROMEDIO </a:t>
            </a:r>
            <a:r>
              <a:rPr lang="es-MX" dirty="0" smtClean="0"/>
              <a:t>JUNIO</a:t>
            </a:r>
            <a:r>
              <a:rPr lang="es-MX" dirty="0" smtClean="0"/>
              <a:t> </a:t>
            </a:r>
            <a:r>
              <a:rPr lang="es-MX" dirty="0" smtClean="0"/>
              <a:t>2020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607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67439"/>
            <a:ext cx="8712968" cy="480556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PENSIONADOS POR TIPO DE PENSIÓN, RANGO EDAD Y PENSIÓN MENSUAL A </a:t>
            </a:r>
            <a:r>
              <a:rPr lang="es-MX" dirty="0" smtClean="0"/>
              <a:t>JUNIO</a:t>
            </a:r>
            <a:r>
              <a:rPr lang="es-MX" dirty="0" smtClean="0"/>
              <a:t> </a:t>
            </a:r>
            <a:r>
              <a:rPr lang="es-MX" dirty="0" smtClean="0"/>
              <a:t>DE 2020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996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Personalizado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7A1C2E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</a:spPr>
      <a:bodyPr rtlCol="0" anchor="ctr"/>
      <a:lstStyle>
        <a:defPPr algn="ctr">
          <a:defRPr sz="1200" dirty="0" smtClean="0">
            <a:solidFill>
              <a:schemeClr val="bg1"/>
            </a:solidFill>
          </a:defRPr>
        </a:defPPr>
      </a:lstStyle>
      <a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5518</TotalTime>
  <Words>80</Words>
  <Application>Microsoft Office PowerPoint</Application>
  <PresentationFormat>Presentación en pantalla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Century Gothic</vt:lpstr>
      <vt:lpstr>Default Theme</vt:lpstr>
      <vt:lpstr>DISTRIBUCIÓN DE AFILIADOS JUNIO 2020</vt:lpstr>
      <vt:lpstr>DISTRIBUCIÓN DE PENSIONADOS JUNIO 2020</vt:lpstr>
      <vt:lpstr>DISTRIBUCIÓN DE PENSIONADOS POR EDAD Y TIPO JUNIO 2020</vt:lpstr>
      <vt:lpstr>DISTRIBUCIÓN PENSIONADOS POR TIPO PENSIÓN, RANGO EDAD Y PENSIÓN PROMEDIO JUNIO 2020</vt:lpstr>
      <vt:lpstr>PENSIONADOS POR TIPO DE PENSIÓN, RANGO EDAD Y PENSIÓN MENSUAL A JUNIO DE 2020</vt:lpstr>
    </vt:vector>
  </TitlesOfParts>
  <Company>Direccion de Pensiones del Estado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0</dc:title>
  <dc:creator>CMORA</dc:creator>
  <cp:lastModifiedBy>Garcia Rangel, Sagrario del Socorro Alondra</cp:lastModifiedBy>
  <cp:revision>540</cp:revision>
  <cp:lastPrinted>2018-08-01T20:50:40Z</cp:lastPrinted>
  <dcterms:created xsi:type="dcterms:W3CDTF">2010-04-13T17:25:27Z</dcterms:created>
  <dcterms:modified xsi:type="dcterms:W3CDTF">2020-07-14T16:53:40Z</dcterms:modified>
</cp:coreProperties>
</file>